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08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CABBF-C010-4C92-B457-A414622EA8E4}" type="datetimeFigureOut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9CD64-7EF2-4F2D-83D0-D1BB9D9CC2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59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575D-799E-4809-B50A-9FC006EB2888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517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0E582-A6C5-42CD-9CAA-27831BB96111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04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72F71-1A5F-456F-935D-92268B966C91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359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E3BD4-FF2C-4453-871F-A19C12FB3B30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1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77EB-DC81-4510-814D-5B3690B670E4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40BF-AC71-4915-B19D-F151B93B8563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24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B787-0111-435F-9B5E-B026B8433256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56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CC0D9-8DFD-4F4F-BB6A-E9D88A91D882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585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011BF-0C14-4135-8D4A-3288A9B29A07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9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0248-6FA6-42C8-A22E-3539CA0E72E6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975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3DB55-06F2-4211-B0F7-5D761600D99A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15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F730-8CD8-40D9-84C6-08B2A7C52E81}" type="datetime1">
              <a:rPr lang="zh-TW" altLang="en-US" smtClean="0"/>
              <a:t>2013/2/27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CDC59-0919-4A29-AB93-2BF5163A48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34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Ultra-High Throughput Low-Power</a:t>
            </a:r>
            <a:br>
              <a:rPr lang="en-US" altLang="zh-TW" dirty="0" smtClean="0"/>
            </a:br>
            <a:r>
              <a:rPr lang="en-US" altLang="zh-TW" dirty="0" smtClean="0"/>
              <a:t>Packet Classiﬁcation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Author: </a:t>
            </a:r>
            <a:r>
              <a:rPr lang="en-US" altLang="zh-TW" dirty="0" smtClean="0">
                <a:solidFill>
                  <a:schemeClr val="tx1"/>
                </a:solidFill>
              </a:rPr>
              <a:t>Alan Kennedy and </a:t>
            </a:r>
            <a:r>
              <a:rPr lang="en-US" altLang="zh-TW" dirty="0" err="1" smtClean="0">
                <a:solidFill>
                  <a:schemeClr val="tx1"/>
                </a:solidFill>
              </a:rPr>
              <a:t>Xiaojun</a:t>
            </a:r>
            <a:r>
              <a:rPr lang="en-US" altLang="zh-TW" dirty="0" smtClean="0">
                <a:solidFill>
                  <a:schemeClr val="tx1"/>
                </a:solidFill>
              </a:rPr>
              <a:t> Wang</a:t>
            </a:r>
          </a:p>
          <a:p>
            <a:r>
              <a:rPr lang="en-US" altLang="zh-TW" dirty="0" smtClean="0"/>
              <a:t>Accepted by </a:t>
            </a:r>
            <a:r>
              <a:rPr lang="en-US" altLang="zh-TW" dirty="0" smtClean="0">
                <a:solidFill>
                  <a:schemeClr val="tx1"/>
                </a:solidFill>
              </a:rPr>
              <a:t>IEEE Transactions on VLSI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2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Decision Tree based Packet Classification</a:t>
            </a:r>
          </a:p>
          <a:p>
            <a:r>
              <a:rPr lang="en-US" altLang="zh-TW" dirty="0" smtClean="0"/>
              <a:t>Based on </a:t>
            </a:r>
            <a:r>
              <a:rPr lang="en-US" altLang="zh-TW" dirty="0" err="1" smtClean="0"/>
              <a:t>HyperCuts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34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HyperCuts</a:t>
            </a:r>
            <a:r>
              <a:rPr lang="en-US" altLang="zh-TW" dirty="0" smtClean="0"/>
              <a:t> Review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Dimension to Cut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The fields with more distinct number of range than mean</a:t>
            </a:r>
            <a:endParaRPr lang="en-US" altLang="zh-TW" dirty="0" smtClean="0"/>
          </a:p>
          <a:p>
            <a:r>
              <a:rPr lang="en-US" altLang="zh-TW" dirty="0" smtClean="0"/>
              <a:t>Number of Cut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Max cuts to node </a:t>
            </a:r>
            <a:r>
              <a:rPr lang="en-US" altLang="zh-TW" i="1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 ≤ </a:t>
            </a:r>
            <a:r>
              <a:rPr lang="en-US" altLang="zh-TW" dirty="0" err="1" smtClean="0">
                <a:solidFill>
                  <a:schemeClr val="bg1">
                    <a:lumMod val="50000"/>
                  </a:schemeClr>
                </a:solidFill>
              </a:rPr>
              <a:t>spfac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 * </a:t>
            </a:r>
            <a:r>
              <a:rPr lang="en-US" altLang="zh-TW" dirty="0" err="1" smtClean="0">
                <a:solidFill>
                  <a:schemeClr val="bg1">
                    <a:lumMod val="50000"/>
                  </a:schemeClr>
                </a:solidFill>
              </a:rPr>
              <a:t>sqrt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 (number of rules at </a:t>
            </a:r>
            <a:r>
              <a:rPr lang="en-US" altLang="zh-TW" i="1" dirty="0" err="1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en-US" altLang="zh-TW" dirty="0" smtClean="0"/>
              <a:t>Actually Cutting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Combination with least maximum number of rule stored in a child</a:t>
            </a:r>
            <a:endParaRPr lang="en-US" altLang="zh-TW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zh-TW" dirty="0" smtClean="0"/>
              <a:t>Heuristics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Node Merging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Rule Overlap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Pushing Common Rule Upward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Region Compaction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7981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Modification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Dimension to Cut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All fields are considered</a:t>
            </a:r>
          </a:p>
          <a:p>
            <a:r>
              <a:rPr lang="en-US" altLang="zh-TW" dirty="0" smtClean="0"/>
              <a:t>Number of Cut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Larger the number of cut in root-node (</a:t>
            </a:r>
            <a:r>
              <a:rPr lang="en-US" altLang="zh-TW" dirty="0" err="1" smtClean="0">
                <a:solidFill>
                  <a:schemeClr val="bg1">
                    <a:lumMod val="50000"/>
                  </a:schemeClr>
                </a:solidFill>
              </a:rPr>
              <a:t>seg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. Table)</a:t>
            </a:r>
          </a:p>
          <a:p>
            <a:r>
              <a:rPr lang="en-US" altLang="zh-TW" dirty="0" smtClean="0"/>
              <a:t>Optimization</a:t>
            </a:r>
          </a:p>
          <a:p>
            <a:pPr lvl="1"/>
            <a:r>
              <a:rPr lang="en-US" altLang="zh-TW" strike="dblStrike" dirty="0" smtClean="0">
                <a:solidFill>
                  <a:schemeClr val="bg1">
                    <a:lumMod val="50000"/>
                  </a:schemeClr>
                </a:solidFill>
              </a:rPr>
              <a:t>Pushing Common Rule Upward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 (Too Complicate)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Modified Region Compaction (Next Page)</a:t>
            </a:r>
          </a:p>
          <a:p>
            <a:pPr lvl="1"/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Rule Storage</a:t>
            </a:r>
          </a:p>
          <a:p>
            <a:pPr lvl="1"/>
            <a:endParaRPr lang="en-US" altLang="zh-TW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en-US" altLang="zh-TW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3227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Region Compaction: </a:t>
            </a:r>
            <a:r>
              <a:rPr lang="en-US" altLang="zh-TW" dirty="0" err="1" smtClean="0"/>
              <a:t>HyperCuts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340767"/>
            <a:ext cx="7128792" cy="537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271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Region Compaction: Modification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DC59-0919-4A29-AB93-2BF5163A4889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748282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611560" y="501317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Necessary Information: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TW" dirty="0" smtClean="0"/>
              <a:t>Number of Cut in each field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TW" dirty="0" smtClean="0"/>
              <a:t>Number of Bit </a:t>
            </a:r>
            <a:r>
              <a:rPr lang="en-US" altLang="zh-TW" smtClean="0"/>
              <a:t>in each field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53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152</Words>
  <Application>Microsoft Office PowerPoint</Application>
  <PresentationFormat>如螢幕大小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Ultra-High Throughput Low-Power Packet Classiﬁcation</vt:lpstr>
      <vt:lpstr>Overview</vt:lpstr>
      <vt:lpstr>HyperCuts Review</vt:lpstr>
      <vt:lpstr>Modification</vt:lpstr>
      <vt:lpstr>Region Compaction: HyperCuts</vt:lpstr>
      <vt:lpstr>Region Compaction: Modification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Ultra-High Throughput Low-Power Packet Classiﬁcation</dc:title>
  <dc:creator>kuokuo</dc:creator>
  <cp:lastModifiedBy>kuokuo</cp:lastModifiedBy>
  <cp:revision>24</cp:revision>
  <dcterms:created xsi:type="dcterms:W3CDTF">2013-02-27T05:18:53Z</dcterms:created>
  <dcterms:modified xsi:type="dcterms:W3CDTF">2013-02-27T06:02:52Z</dcterms:modified>
</cp:coreProperties>
</file>